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GOVERNMENT</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GOVERNMENT</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GOVERNMENT</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GOVERNMENT</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major political ideas in history, including the laws of nature and nature's God, unalienable rights, divine right of kings, social contract theory, and the rights of resistance to illegitimate government.[USG.1A]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political boundaries to make inferences regarding the distribution of political power.[USG.3B]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political divisions are crafted and how they are affected by Supreme Court decisions such as Baker v. Carr.[USG.3C]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significance to the United States of the location and key natural resources of selected global places or regions.[USG.4A]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how U.S. foreign policy affects selected places and regions.[USG.4B]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government fiscal, monetary, and regulatory policies influence the economy at the local, state, and national levels.[USG.5A]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sources of revenue and expenditures of the U. S. government and analyze their impact on the U.S. economy.[USG.5B]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role of government in the U.S. free enterprise system and other economic systems.[USG.5C]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how government taxation and regulation can serve as restrictions to private enterprise.[USG.5D]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how the U.S. government uses economic resources in foreign policy.[USG.6A]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roles of the executive and legislative branches in setting international trade and fiscal policies.[USG.6B]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major intellectual, philosophical, political, and religious traditions that informed the American founding, including Judeo-Christian (especially biblical law), English common law and constitutionalism, Enlightenment, and republicanism, as they address issues of liberty, rights, and responsibilities of individuals.[USG.1B]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importance of a written constitution.[USG.7A]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how the federal government serves the purposes set forth in the Preamble to the U.S. Constitution.[USG.7B]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how the Federalist Papers such as Number 10, Number 39, and Number 51 explain the principles of the American constitutional system of government.[USG.7C]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constitutional provisions for limiting the role of government, including republicanism, checks and balances, federalism, separation of powers, popular sovereignty, and individual rights.[USG.7D]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constitutionally prescribed procedures by which the U.S. Constitution can be changed and analyze the role of the amendment process in a constitutional government.[USG.7E]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how the American beliefs and principles reflected in the Declaration of Independence and the U.S. Constitution contribute to both a national identity and federal identity and are embodied in the United States today.[USG.7F]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examine the reasons the Founding Fathers protected religious freedom in America and guaranteed its free exercise by saying that "Congress shall make no law respecting an establishment of religion, or prohibiting the free exercise thereof, " and compare and contrast this to the phrase, "separation of church and state."[USG.7G]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structure and functions of the legislative branch of government, including the bicameral structure of Congress, the role of committees, and the procedure for enacting laws.[USG.8A]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the structure and functions of the executive branch of government, including the constitutional powers of the president, the growth of presidential power, and the role of the Cabinet and executive departments.[USG.8B]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structure and functions of the judicial branch of government, including the federal court system, types of jurisdiction, and judicial review.[USG.8C]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individuals whose principles of laws and government institutions informed the American founding documents, including those of Moses, William Blackstone, John Locke, and Charles de Montesquieu.[USG.1C]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identify the purpose of selected independent executive agencies, including the National Aeronautics and Space Administration (NASA), and regulatory commissions, including the Environmental Protection Agency (EPA), Occupational Safety and Health Administration (OSHA), Food and Drug Administration (FDA), and Federal Communications Commission (FCC).[USG.8D]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certain provisions of the U.S. Constitution provide for checks and balances among the three branches of government.[USG.8E]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selected issues raised by judicial activism and judicial restraint.[USG.8F]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major responsibilities of the federal government for domestic and foreign policy such as national defense.[USG.8G]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structures, functions, and processes of national, state, and local governments in the U.S. federal system.[USG.8H]</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why the Founding Fathers created a distinctly new form of federalism and adopted a federal system of government instead of a unitary system.[USG.9A]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categorize government powers as national, state, or shared.[USG.9B]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historical and contemporary conflicts over the respective roles of national and state governments.[USG.9C]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limits on the national and state governments in the U.S. federal system of government.[USG.9D]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different methods of filling public offices, including elected and appointed offices at the local, state, and national levels.[USG.10A]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contributions of the political philosophies of the Founding Fathers, including John Adams, Alexander Hamilton, Thomas Jefferson, James Madison, John Jay, George Mason, Roger Sherman, and James Wilson, on the development of the U.S. government.[USG.1D]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process of electing the president of the United States and analyze the Electoral College.[USG.10B]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impact of the passage of the 17th Amendment.[USG.10C]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functions of political parties and their role in the electoral process at local, state, and national levels.[USG.11A]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two-party system and evaluate the role of third parties in the United States.[USG.11B]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opportunities for citizens to participate in political party activities at local, state, and national levels.[USG.11C]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the U.S. constitutional republic to historical and contemporary forms of government such as monarchy, a classical republic, authoritarian, socialist, direct democracy, theocracy, tribal, and other republics.[USG.12A]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advantages and disadvantages of federal, confederate, and unitary systems of government.[USG.12B]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advantages and disadvantages of presidential and parliamentary systems of government.[USG.12C]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roles of limited government and the rule of law in the protection of individual rights.[USG.13A]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define the unalienable rights.[USG.13B]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debates and compromises that impacted the creation of the founding documents.[USG.1E]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freedoms and rights guaranteed by each amendment in the Bill of Rights.[USG.13C]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U.S. Supreme Court interpretations of rights guaranteed by the U.S. Constitution in selected cases, including Engel v. Vitale, </a:t>
            </a:r>
            <a:r>
              <a:rPr lang="en-US" dirty="0" err="1" smtClean="0"/>
              <a:t>Schenck</a:t>
            </a:r>
            <a:r>
              <a:rPr lang="en-US" dirty="0" smtClean="0"/>
              <a:t> v. United States, Texas v. Johnson, Miranda v. Arizona, Gideon v. Wainwright, </a:t>
            </a:r>
            <a:r>
              <a:rPr lang="en-US" dirty="0" err="1" smtClean="0"/>
              <a:t>Mapp</a:t>
            </a:r>
            <a:r>
              <a:rPr lang="en-US" dirty="0" smtClean="0"/>
              <a:t> v. Ohio, and Roe v. Wade.[USG.13D]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importance of due process rights to the protection of individual rights and in limiting the powers of government.[USG.13E]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recall the conditions that produced the 14th Amendment and describe subsequent efforts to selectively extend some of the Bill of Rights to the states, including the Blaine Amendment and U.S. Supreme Court rulings, and analyze the impact on the scope of fundamental rights and federalism.[USG.13F]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difference between personal and civic responsibilities.[USG.14A]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whether and / or when the obligation of citizenship requires that personal desires and interests be subordinated to the public good.[USG.14B]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understand the responsibilities, duties, and obligations of citizenship such as being well informed about civic affairs, serving in the military, voting, serving on a jury, observing the laws, paying taxes, and serving the public good.[USG.14C]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voter registration process and the criteria for voting in elections.[USG.14D]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effectiveness of various methods of participation in the political process at local, state, and national levels.[USG.15A]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historical and contemporary examples of citizen movements to bring about political change or to maintain continuity.[USG.15B]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significant individuals in the field of government and politics, including George Washington, Thomas Jefferson, John Marshall, Andrew Jackson, Abraham Lincoln, Theodore Roosevelt, Franklin D. Roosevelt, and Ronald Reagan.[USG.1F]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factors that influence an individual's political attitudes and actions.[USG.15C]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examine different points of view of political parties and interest groups such as the League of United Latin American Citizens (LULAC), the National Rifle Association (NRA), and the National Association for the Advancement of Colored People (NAACP) on important contemporary issues.[USG.16A]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importance of the First Amendment rights of petition, assembly, speech, and press and the Second Amendment right to keep and bear arms.[USG.16B]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a U.S. government policy or court decision that has affected a particular racial, ethnic, or religious group such as the Civil Rights Act of 1964 and the U.S. Supreme Court cases of Hernandez v. Texas and </a:t>
            </a:r>
            <a:r>
              <a:rPr lang="en-US" dirty="0" err="1" smtClean="0"/>
              <a:t>Grutter</a:t>
            </a:r>
            <a:r>
              <a:rPr lang="en-US" dirty="0" smtClean="0"/>
              <a:t> v. Bollinger.[USG.17A]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explain changes in American culture brought about by government policies such as voting rights, the Servicemen's Readjustment Act of 1944 (GI Bill of Rights), the Immigration and Nationality Act of 1965, the Immigration Reform and Control Act of 1986, affirmative action, and racial integration.[USG.17B]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how U.S. constitutional protections such as patents have fostered competition and entrepreneurship.[USG.18A]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examples of government-assisted research that, when shared with the private sector, have resulted in improved consumer products such as computer and communication technologies.[USG.18B]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potential impact on society of recent scientific discoveries and technological innovations.[USG.19A]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impact of the Internet and other electronic information on the political process.[USG.19B]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give examples of the processes used by individuals, political parties, interest groups, or the media to affect public policy.[USG.2A]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impact of political changes brought about by individuals, political parties, interest groups, or the media, past and present.[USG.2B]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how population shifts affect voting patterns.[USG.3A]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GOVERNMENT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2002</Words>
  <Application>Microsoft Office PowerPoint</Application>
  <PresentationFormat>On-screen Show (4:3)</PresentationFormat>
  <Paragraphs>205</Paragraphs>
  <Slides>68</Slides>
  <Notes>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10</cp:revision>
  <dcterms:created xsi:type="dcterms:W3CDTF">2014-10-20T16:17:28Z</dcterms:created>
  <dcterms:modified xsi:type="dcterms:W3CDTF">2014-11-17T20:04:06Z</dcterms:modified>
</cp:coreProperties>
</file>